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8646B-DB4C-4249-A5D1-81B845A7233B}" type="datetimeFigureOut">
              <a:rPr lang="en-US" smtClean="0"/>
              <a:t>3/13/2023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5713C-9AD8-46DA-B83E-E0986C55F3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03028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8646B-DB4C-4249-A5D1-81B845A7233B}" type="datetimeFigureOut">
              <a:rPr lang="en-US" smtClean="0"/>
              <a:t>3/13/2023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5713C-9AD8-46DA-B83E-E0986C55F3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18420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8646B-DB4C-4249-A5D1-81B845A7233B}" type="datetimeFigureOut">
              <a:rPr lang="en-US" smtClean="0"/>
              <a:t>3/13/2023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5713C-9AD8-46DA-B83E-E0986C55F3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89821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8646B-DB4C-4249-A5D1-81B845A7233B}" type="datetimeFigureOut">
              <a:rPr lang="en-US" smtClean="0"/>
              <a:t>3/13/2023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5713C-9AD8-46DA-B83E-E0986C55F3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36619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8646B-DB4C-4249-A5D1-81B845A7233B}" type="datetimeFigureOut">
              <a:rPr lang="en-US" smtClean="0"/>
              <a:t>3/13/2023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5713C-9AD8-46DA-B83E-E0986C55F3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46396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8646B-DB4C-4249-A5D1-81B845A7233B}" type="datetimeFigureOut">
              <a:rPr lang="en-US" smtClean="0"/>
              <a:t>3/13/2023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5713C-9AD8-46DA-B83E-E0986C55F3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57341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8646B-DB4C-4249-A5D1-81B845A7233B}" type="datetimeFigureOut">
              <a:rPr lang="en-US" smtClean="0"/>
              <a:t>3/13/2023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5713C-9AD8-46DA-B83E-E0986C55F3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42672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8646B-DB4C-4249-A5D1-81B845A7233B}" type="datetimeFigureOut">
              <a:rPr lang="en-US" smtClean="0"/>
              <a:t>3/13/2023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5713C-9AD8-46DA-B83E-E0986C55F3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9817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8646B-DB4C-4249-A5D1-81B845A7233B}" type="datetimeFigureOut">
              <a:rPr lang="en-US" smtClean="0"/>
              <a:t>3/13/2023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5713C-9AD8-46DA-B83E-E0986C55F3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75488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8646B-DB4C-4249-A5D1-81B845A7233B}" type="datetimeFigureOut">
              <a:rPr lang="en-US" smtClean="0"/>
              <a:t>3/13/2023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5713C-9AD8-46DA-B83E-E0986C55F3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68239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8646B-DB4C-4249-A5D1-81B845A7233B}" type="datetimeFigureOut">
              <a:rPr lang="en-US" smtClean="0"/>
              <a:t>3/13/2023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5713C-9AD8-46DA-B83E-E0986C55F3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8213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B8646B-DB4C-4249-A5D1-81B845A7233B}" type="datetimeFigureOut">
              <a:rPr lang="en-US" smtClean="0"/>
              <a:t>3/13/2023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45713C-9AD8-46DA-B83E-E0986C55F3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93670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7" Type="http://schemas.openxmlformats.org/officeDocument/2006/relationships/image" Target="../media/image6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g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1763" y="0"/>
            <a:ext cx="12223763" cy="7110479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EEC3E411-0BA3-4864-B59D-03899691F1B3}"/>
              </a:ext>
            </a:extLst>
          </p:cNvPr>
          <p:cNvSpPr txBox="1"/>
          <p:nvPr/>
        </p:nvSpPr>
        <p:spPr>
          <a:xfrm>
            <a:off x="208690" y="157880"/>
            <a:ext cx="1692278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900" b="1" dirty="0">
                <a:solidFill>
                  <a:schemeClr val="bg1"/>
                </a:solidFill>
                <a:latin typeface="Vagabond" pitchFamily="2" charset="0"/>
                <a:cs typeface="B Titr" panose="00000700000000000000" pitchFamily="2" charset="-78"/>
              </a:rPr>
              <a:t>TECHNICAL AND VOCATIONAL UNIVERSITY OF MARKAZI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382590" y="124097"/>
            <a:ext cx="932430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a-IR" sz="2000" dirty="0" smtClean="0">
                <a:solidFill>
                  <a:schemeClr val="bg1"/>
                </a:solidFill>
                <a:cs typeface="B Titr" panose="00000700000000000000" pitchFamily="2" charset="-78"/>
              </a:rPr>
              <a:t>مراسم تکریم  و معارفه مسئول دفتر نهاد نمایندگی مقام معظم رهبری</a:t>
            </a:r>
          </a:p>
          <a:p>
            <a:pPr algn="ctr"/>
            <a:r>
              <a:rPr lang="fa-IR" sz="2000" dirty="0" smtClean="0">
                <a:solidFill>
                  <a:schemeClr val="bg1"/>
                </a:solidFill>
                <a:cs typeface="B Titr" panose="00000700000000000000" pitchFamily="2" charset="-78"/>
              </a:rPr>
              <a:t> در دانشگاه فنی و حرفه ای واحد استان مرکزی </a:t>
            </a:r>
            <a:endParaRPr lang="en-US" sz="2000" dirty="0">
              <a:solidFill>
                <a:schemeClr val="bg1"/>
              </a:solidFill>
              <a:cs typeface="B Titr" panose="00000700000000000000" pitchFamily="2" charset="-78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3396" y="3555239"/>
            <a:ext cx="5176768" cy="238616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4792" y="3555239"/>
            <a:ext cx="5176768" cy="238616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9401" y="1156044"/>
            <a:ext cx="3997895" cy="183965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72309" y="875000"/>
            <a:ext cx="3089596" cy="231478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4793" y="883948"/>
            <a:ext cx="3089596" cy="231478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061594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1913</TotalTime>
  <Words>27</Words>
  <Application>Microsoft Office PowerPoint</Application>
  <PresentationFormat>Widescreen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B Titr</vt:lpstr>
      <vt:lpstr>Calibri</vt:lpstr>
      <vt:lpstr>Calibri Light</vt:lpstr>
      <vt:lpstr>Vagabond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Amk-rashidi</dc:creator>
  <cp:lastModifiedBy>sh-khadimi</cp:lastModifiedBy>
  <cp:revision>100</cp:revision>
  <dcterms:created xsi:type="dcterms:W3CDTF">2022-04-03T06:48:56Z</dcterms:created>
  <dcterms:modified xsi:type="dcterms:W3CDTF">2023-03-13T05:28:52Z</dcterms:modified>
</cp:coreProperties>
</file>