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4716" y="2667000"/>
            <a:ext cx="3313355" cy="3200400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گزارش عملکرد دهه  فجر و 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گرامیداشت روز زن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/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دانشکده فنی و حرفه ای دختران اراک اطهر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/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بهمن ماه </a:t>
            </a:r>
            <a:r>
              <a:rPr lang="fa-IR" sz="2400" dirty="0">
                <a:cs typeface="B Titr" panose="00000700000000000000" pitchFamily="2" charset="-78"/>
              </a:rPr>
              <a:t>99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1" y="3048000"/>
            <a:ext cx="3276600" cy="28956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fa-IR" sz="2000" dirty="0">
                <a:solidFill>
                  <a:schemeClr val="accent1"/>
                </a:solidFill>
                <a:latin typeface="+mj-lt"/>
                <a:ea typeface="+mj-ea"/>
                <a:cs typeface="B Titr" panose="00000700000000000000" pitchFamily="2" charset="-78"/>
              </a:rPr>
              <a:t>       </a:t>
            </a:r>
            <a:endParaRPr lang="en-US" sz="2000" dirty="0">
              <a:solidFill>
                <a:schemeClr val="accent1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1026" name="Picture 2" descr="C:\Users\modir-ghroeh\Documents\ارم دانشگا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865"/>
            <a:ext cx="3029891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024744" cy="11430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مسابقات ورزشی دانشکده فنی دختران اطهر اراک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2" descr="E:\فرهنگی 99\گزارشات\photo_2021-02-16_21-06-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86" y="2324100"/>
            <a:ext cx="527544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6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828800"/>
            <a:ext cx="7024744" cy="3048000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مناسبت چهل و دومین </a:t>
            </a:r>
            <a:r>
              <a:rPr lang="fa-IR" sz="2800" smtClean="0">
                <a:solidFill>
                  <a:schemeClr val="tx1"/>
                </a:solidFill>
                <a:cs typeface="B Nazanin" panose="00000400000000000000" pitchFamily="2" charset="-78"/>
              </a:rPr>
              <a:t>سالگرد </a:t>
            </a:r>
            <a:r>
              <a:rPr lang="fa-IR" sz="2800" smtClean="0">
                <a:solidFill>
                  <a:schemeClr val="tx1"/>
                </a:solidFill>
                <a:cs typeface="B Nazanin" panose="00000400000000000000" pitchFamily="2" charset="-78"/>
              </a:rPr>
              <a:t>پیروزی شکوهمند </a:t>
            </a:r>
            <a:r>
              <a:rPr lang="fa-IR" sz="2800" smtClean="0">
                <a:solidFill>
                  <a:schemeClr val="tx1"/>
                </a:solidFill>
                <a:cs typeface="B Nazanin" panose="00000400000000000000" pitchFamily="2" charset="-78"/>
              </a:rPr>
              <a:t>انقلاب </a:t>
            </a:r>
            <a:r>
              <a:rPr lang="fa-IR" sz="2800" smtClean="0">
                <a:solidFill>
                  <a:schemeClr val="tx1"/>
                </a:solidFill>
                <a:cs typeface="B Nazanin" panose="00000400000000000000" pitchFamily="2" charset="-78"/>
              </a:rPr>
              <a:t>اسلامی،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مسابقات ورزشی بین  بانوان  دانشکده فنی و حرفه ای دختران اطهر اراک و دانشکده فنی و حرفه ای امیر کبیربرگزارشد.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مسابقات در سه رشته بدمینتون ، تنیس روی میز و دارت برگزار شد که در سه رشته همکاران دانشکده فنی و حرفه ای  امیر کبیر حائز رتبه برتر شدند . 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361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03531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20733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53962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5792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49887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221</TotalTime>
  <Words>76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 Nazanin</vt:lpstr>
      <vt:lpstr>B Titr</vt:lpstr>
      <vt:lpstr>Century Gothic</vt:lpstr>
      <vt:lpstr>Wingdings 2</vt:lpstr>
      <vt:lpstr>Austin</vt:lpstr>
      <vt:lpstr>گزارش عملکرد دهه  فجر و  گرامیداشت روز زن  دانشکده فنی و حرفه ای دختران اراک اطهر  بهمن ماه 99</vt:lpstr>
      <vt:lpstr>گزارش مسابقات ورزشی دانشکده فنی دختران اطهر اراک </vt:lpstr>
      <vt:lpstr>به مناسبت چهل و دومین سالگرد پیروزی شکوهمند انقلاب اسلامی، مسابقات ورزشی بین  بانوان  دانشکده فنی و حرفه ای دختران اطهر اراک و دانشکده فنی و حرفه ای امیر کبیربرگزارشد. مسابقات در سه رشته بدمینتون ، تنیس روی میز و دارت برگزار شد که در سه رشته همکاران دانشکده فنی و حرفه ای  امیر کبیر حائز رتبه برتر شدند .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modir-ghroeh</dc:creator>
  <cp:lastModifiedBy>m.tootoonchi</cp:lastModifiedBy>
  <cp:revision>12</cp:revision>
  <dcterms:created xsi:type="dcterms:W3CDTF">2021-02-09T06:42:28Z</dcterms:created>
  <dcterms:modified xsi:type="dcterms:W3CDTF">2021-02-17T05:35:02Z</dcterms:modified>
</cp:coreProperties>
</file>