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5C993-86AD-41F6-B2A1-D3CE5A3C0338}" type="datetimeFigureOut">
              <a:rPr lang="en-US" smtClean="0"/>
              <a:t>10/30/2007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94EE8-21BE-46DE-A8DD-6FA7B6A0DF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94EE8-21BE-46DE-A8DD-6FA7B6A0DFDF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C0EA61-9F20-48AB-892D-3EB719346A2B}" type="datetime1">
              <a:rPr lang="en-US" smtClean="0"/>
              <a:t>10/30/2007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247A28-E5D5-4242-BE1D-4311D7B5F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D5696-F0F8-4301-BC07-B547724A2D91}" type="datetime1">
              <a:rPr lang="en-US" smtClean="0"/>
              <a:t>10/30/2007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47A28-E5D5-4242-BE1D-4311D7B5F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D1610D-E362-468A-92E8-32544A9B244B}" type="datetime1">
              <a:rPr lang="en-US" smtClean="0"/>
              <a:t>10/30/2007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47A28-E5D5-4242-BE1D-4311D7B5F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E4258A-CB3A-4440-A59B-9149016B3CE9}" type="datetime1">
              <a:rPr lang="en-US" smtClean="0"/>
              <a:t>10/30/2007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47A28-E5D5-4242-BE1D-4311D7B5F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D7EBC2-37B2-4FAC-B663-9096910B7121}" type="datetime1">
              <a:rPr lang="en-US" smtClean="0"/>
              <a:t>10/30/2007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47A28-E5D5-4242-BE1D-4311D7B5F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C391E-2C82-45BB-A082-B56064B99B4A}" type="datetime1">
              <a:rPr lang="en-US" smtClean="0"/>
              <a:t>10/30/2007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47A28-E5D5-4242-BE1D-4311D7B5F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503285-1044-4F66-839C-7318404DE8F7}" type="datetime1">
              <a:rPr lang="en-US" smtClean="0"/>
              <a:t>10/30/2007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47A28-E5D5-4242-BE1D-4311D7B5F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CD4ED-F8E0-4DD6-B5AD-56E8F0DB2052}" type="datetime1">
              <a:rPr lang="en-US" smtClean="0"/>
              <a:t>10/30/2007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47A28-E5D5-4242-BE1D-4311D7B5F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C866E-3CBF-4E81-83C3-BB09F3C28059}" type="datetime1">
              <a:rPr lang="en-US" smtClean="0"/>
              <a:t>10/30/2007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47A28-E5D5-4242-BE1D-4311D7B5F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1FE67B2-4B44-4882-83B5-88309DBE0850}" type="datetime1">
              <a:rPr lang="en-US" smtClean="0"/>
              <a:t>10/30/2007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47A28-E5D5-4242-BE1D-4311D7B5F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114273-10A6-4AD4-B299-3FB0EC6DE911}" type="datetime1">
              <a:rPr lang="en-US" smtClean="0"/>
              <a:t>10/30/2007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247A28-E5D5-4242-BE1D-4311D7B5F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E174B2-6D2C-4A5E-A206-5BBB6DDFAD7F}" type="datetime1">
              <a:rPr lang="en-US" smtClean="0"/>
              <a:t>10/30/2007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247A28-E5D5-4242-BE1D-4311D7B5F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بررسی سیستم قدرت 1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>
            <a:normAutofit/>
          </a:bodyPr>
          <a:lstStyle/>
          <a:p>
            <a:r>
              <a:rPr lang="fa-IR" sz="6000" dirty="0" smtClean="0">
                <a:cs typeface="B Titr" pitchFamily="2" charset="-78"/>
              </a:rPr>
              <a:t>بسم الله الرحمن الرحیم</a:t>
            </a:r>
            <a:endParaRPr lang="en-US" sz="6000" dirty="0">
              <a:cs typeface="B Tit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مدارات سه فاز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57350"/>
            <a:ext cx="84582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قدرت درمدارات سه فاز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r>
              <a:rPr lang="fa-IR" dirty="0" smtClean="0"/>
              <a:t>در یک مدار سه فاز متقارن ،قدرت تولید شده توسط ژنراتوربا قدرت جذب شده توسط بار برابر است.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84201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قدرت درمدارات سه فاز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مقادیر نسبت به واحد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5344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cs typeface="B Titr" pitchFamily="2" charset="-78"/>
              </a:rPr>
              <a:t>مقادیر نسبت به واحد در سیستم های تک فاز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pPr rtl="1"/>
            <a:r>
              <a:rPr lang="fa-IR" dirty="0" smtClean="0"/>
              <a:t>طبق تعریف مقدار نسبت به واحد یک کمیت برابر است با مقدار واقعی آن کمیت به مقدارمبنای انتخاب شده.مثلا اگر درشبکه برق شهری ولتاژمبنا </a:t>
            </a:r>
            <a:endParaRPr lang="en-US" dirty="0" smtClean="0"/>
          </a:p>
          <a:p>
            <a:pPr rtl="1"/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230</a:t>
            </a:r>
            <a:r>
              <a:rPr lang="fa-IR" dirty="0" smtClean="0"/>
              <a:t>ولت انتخاب شود در صورتیکه ولتاژمدار 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218.5</a:t>
            </a:r>
            <a:r>
              <a:rPr lang="fa-IR" dirty="0" smtClean="0"/>
              <a:t>ولت باشد برابر</a:t>
            </a:r>
            <a:endParaRPr lang="en-US" dirty="0" smtClean="0"/>
          </a:p>
          <a:p>
            <a:pPr rt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0.95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dirty="0" smtClean="0"/>
              <a:t>و ولتاژ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239.2</a:t>
            </a:r>
            <a:r>
              <a:rPr lang="fa-IR" dirty="0" smtClean="0"/>
              <a:t>ولت برابر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1.04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dirty="0" smtClean="0"/>
              <a:t>خواهد بود.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845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Titr" pitchFamily="2" charset="-78"/>
              </a:rPr>
              <a:t>مقادیر نسبت به واحد در سیستم های تک فاز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Titr" pitchFamily="2" charset="-78"/>
              </a:rPr>
              <a:t>مقادیر نسبت به واحد در سیستم های تک فاز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5629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مقادیر نسبت واحد درسیستم های سه فاز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5343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مقادیر نسبت واحد درسیستم های سه فاز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600201"/>
            <a:ext cx="8458200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95800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تغییرمبنای مقادیر نسبت به واحد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cs typeface="B Titr" pitchFamily="2" charset="-78"/>
              </a:rPr>
              <a:t>مفاهیم اساسی سیستم های انرژی الکتریکی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r>
              <a:rPr lang="fa-IR" dirty="0" smtClean="0"/>
              <a:t>روابط اساسی در مدارات سینوسی تکفاز: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3" y="2238375"/>
            <a:ext cx="76866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648200"/>
            <a:ext cx="76962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تغییرمبنای مقادیر نسبت به واحد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مسایل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مسایل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4582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pPr rtl="1"/>
            <a:endParaRPr lang="en-US" sz="1400" dirty="0" smtClean="0">
              <a:latin typeface="Simplified Arabic" pitchFamily="18" charset="-78"/>
              <a:cs typeface="B Nasim" pitchFamily="2" charset="-78"/>
            </a:endParaRPr>
          </a:p>
          <a:p>
            <a:pPr algn="ctr" rtl="1"/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HAPPY NEW YEAR</a:t>
            </a:r>
          </a:p>
          <a:p>
            <a:pPr algn="ctr" rtl="1"/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HAPPY NATURE DAY</a:t>
            </a:r>
          </a:p>
          <a:p>
            <a:pPr algn="ctr" rtl="1"/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WE WILL BEAT CORONAVIRUS</a:t>
            </a:r>
          </a:p>
          <a:p>
            <a:pPr algn="ctr" rtl="1"/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WE WILL DEFEAT CORONAVIRUS</a:t>
            </a:r>
          </a:p>
          <a:p>
            <a:pPr algn="ctr" rtl="1"/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IF GOD WILLING</a:t>
            </a:r>
            <a:r>
              <a:rPr lang="en-US" sz="2800" b="1" i="1" u="sng" dirty="0" smtClean="0">
                <a:latin typeface="Simplified Arabic" pitchFamily="18" charset="-78"/>
                <a:cs typeface="B Nasim" pitchFamily="2" charset="-78"/>
              </a:rPr>
              <a:t>.</a:t>
            </a:r>
          </a:p>
          <a:p>
            <a:pPr algn="ctr" rtl="1"/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SO LONG.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مفاهیم اساسی سیستم های انرژی الکتریکی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4582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مفاهیم اساسی سیستم های انرژی الکتریکی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38338"/>
            <a:ext cx="8153399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توان درسیستم های سینوسی تک فاز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610600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/>
          <a:lstStyle/>
          <a:p>
            <a:r>
              <a:rPr lang="fa-IR" dirty="0" smtClean="0">
                <a:cs typeface="B Titr" pitchFamily="2" charset="-78"/>
              </a:rPr>
              <a:t>توان درسیستم های سینوسی تک فاز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604963"/>
            <a:ext cx="8534400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/>
          <a:lstStyle/>
          <a:p>
            <a:r>
              <a:rPr lang="fa-IR" dirty="0" smtClean="0">
                <a:cs typeface="B Titr" pitchFamily="2" charset="-78"/>
              </a:rPr>
              <a:t>توان درسیستم های سینوسی تک فاز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مدارات سه فاز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399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مدارات سه فاز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1676400"/>
            <a:ext cx="859631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7A28-E5D5-4242-BE1D-4311D7B5F9D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بررسی سیستم قدرت    1 مهندس سید مجتبی نوری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</TotalTime>
  <Words>420</Words>
  <Application>Microsoft Office PowerPoint</Application>
  <PresentationFormat>On-screen Show (4:3)</PresentationFormat>
  <Paragraphs>83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بررسی سیستم قدرت 1</vt:lpstr>
      <vt:lpstr>مفاهیم اساسی سیستم های انرژی الکتریکی</vt:lpstr>
      <vt:lpstr>مفاهیم اساسی سیستم های انرژی الکتریکی</vt:lpstr>
      <vt:lpstr>مفاهیم اساسی سیستم های انرژی الکتریکی</vt:lpstr>
      <vt:lpstr>توان درسیستم های سینوسی تک فاز</vt:lpstr>
      <vt:lpstr>توان درسیستم های سینوسی تک فاز</vt:lpstr>
      <vt:lpstr>توان درسیستم های سینوسی تک فاز</vt:lpstr>
      <vt:lpstr>مدارات سه فاز</vt:lpstr>
      <vt:lpstr>مدارات سه فاز</vt:lpstr>
      <vt:lpstr>مدارات سه فاز</vt:lpstr>
      <vt:lpstr>قدرت درمدارات سه فاز</vt:lpstr>
      <vt:lpstr>قدرت درمدارات سه فاز</vt:lpstr>
      <vt:lpstr>مقادیر نسبت به واحد</vt:lpstr>
      <vt:lpstr>مقادیر نسبت به واحد در سیستم های تک فاز</vt:lpstr>
      <vt:lpstr>مقادیر نسبت به واحد در سیستم های تک فاز</vt:lpstr>
      <vt:lpstr>مقادیر نسبت به واحد در سیستم های تک فاز</vt:lpstr>
      <vt:lpstr>مقادیر نسبت واحد درسیستم های سه فاز</vt:lpstr>
      <vt:lpstr>مقادیر نسبت واحد درسیستم های سه فاز</vt:lpstr>
      <vt:lpstr>تغییرمبنای مقادیر نسبت به واحد</vt:lpstr>
      <vt:lpstr>تغییرمبنای مقادیر نسبت به واحد</vt:lpstr>
      <vt:lpstr>مسایل</vt:lpstr>
      <vt:lpstr>مسایل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بررسی سیستم قدرت 1</dc:title>
  <dc:creator>h</dc:creator>
  <cp:lastModifiedBy>h</cp:lastModifiedBy>
  <cp:revision>10</cp:revision>
  <dcterms:created xsi:type="dcterms:W3CDTF">2007-10-30T01:28:07Z</dcterms:created>
  <dcterms:modified xsi:type="dcterms:W3CDTF">2007-10-30T03:07:02Z</dcterms:modified>
</cp:coreProperties>
</file>