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2" autoAdjust="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E2CA0B-8F75-450F-8C5C-2BA267600DFD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BB0EF2-52CA-401F-96DB-075CDB2F2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2CA0B-8F75-450F-8C5C-2BA267600DFD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0EF2-52CA-401F-96DB-075CDB2F2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2CA0B-8F75-450F-8C5C-2BA267600DFD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0EF2-52CA-401F-96DB-075CDB2F2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2CA0B-8F75-450F-8C5C-2BA267600DFD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0EF2-52CA-401F-96DB-075CDB2F23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2CA0B-8F75-450F-8C5C-2BA267600DFD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0EF2-52CA-401F-96DB-075CDB2F23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2CA0B-8F75-450F-8C5C-2BA267600DFD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0EF2-52CA-401F-96DB-075CDB2F23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2CA0B-8F75-450F-8C5C-2BA267600DFD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0EF2-52CA-401F-96DB-075CDB2F2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2CA0B-8F75-450F-8C5C-2BA267600DFD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0EF2-52CA-401F-96DB-075CDB2F23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2CA0B-8F75-450F-8C5C-2BA267600DFD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0EF2-52CA-401F-96DB-075CDB2F2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E2CA0B-8F75-450F-8C5C-2BA267600DFD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BB0EF2-52CA-401F-96DB-075CDB2F2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E2CA0B-8F75-450F-8C5C-2BA267600DFD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BB0EF2-52CA-401F-96DB-075CDB2F23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E2CA0B-8F75-450F-8C5C-2BA267600DFD}" type="datetimeFigureOut">
              <a:rPr lang="en-US" smtClean="0"/>
              <a:pPr/>
              <a:t>10/30/2007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BB0EF2-52CA-401F-96DB-075CDB2F2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9811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بررسی سیستم </a:t>
            </a:r>
            <a:r>
              <a:rPr lang="fa-IR" dirty="0" smtClean="0">
                <a:cs typeface="B Titr" pitchFamily="2" charset="-78"/>
              </a:rPr>
              <a:t>قدرت1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686800" cy="4495800"/>
          </a:xfrm>
        </p:spPr>
        <p:txBody>
          <a:bodyPr>
            <a:normAutofit/>
          </a:bodyPr>
          <a:lstStyle/>
          <a:p>
            <a:pPr algn="ctr"/>
            <a:endParaRPr lang="fa-IR" sz="5400" dirty="0" smtClean="0">
              <a:latin typeface="Simplified Arabic" pitchFamily="18" charset="-78"/>
              <a:cs typeface="B Titr" pitchFamily="2" charset="-78"/>
            </a:endParaRPr>
          </a:p>
          <a:p>
            <a:pPr algn="ctr" rtl="1"/>
            <a:r>
              <a:rPr lang="fa-IR" sz="5400" dirty="0" smtClean="0">
                <a:latin typeface="Simplified Arabic" pitchFamily="18" charset="-78"/>
                <a:cs typeface="B Titr" pitchFamily="2" charset="-78"/>
              </a:rPr>
              <a:t>بسم </a:t>
            </a:r>
            <a:r>
              <a:rPr lang="fa-IR" sz="5400" dirty="0" smtClean="0">
                <a:latin typeface="Simplified Arabic" pitchFamily="18" charset="-78"/>
                <a:cs typeface="B Titr" pitchFamily="2" charset="-78"/>
              </a:rPr>
              <a:t>الله </a:t>
            </a:r>
            <a:r>
              <a:rPr lang="fa-IR" sz="5400" dirty="0" smtClean="0">
                <a:latin typeface="Simplified Arabic" pitchFamily="18" charset="-78"/>
                <a:cs typeface="B Titr" pitchFamily="2" charset="-78"/>
              </a:rPr>
              <a:t>الرحمن </a:t>
            </a:r>
            <a:r>
              <a:rPr lang="fa-IR" sz="5400" dirty="0" smtClean="0">
                <a:latin typeface="Simplified Arabic" pitchFamily="18" charset="-78"/>
                <a:cs typeface="B Titr" pitchFamily="2" charset="-78"/>
              </a:rPr>
              <a:t>الرحیم</a:t>
            </a:r>
            <a:endParaRPr lang="en-US" sz="5400" dirty="0">
              <a:latin typeface="Simplified Arabic" pitchFamily="18" charset="-78"/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81200"/>
            <a:ext cx="58007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8382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0772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24050"/>
            <a:ext cx="8458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458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410200"/>
            <a:ext cx="533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458199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799"/>
            <a:ext cx="84582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62174"/>
            <a:ext cx="8382000" cy="355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54197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26669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r>
              <a:rPr lang="fa-IR" sz="2400" dirty="0" smtClean="0">
                <a:latin typeface="Simplified Arabic" pitchFamily="18" charset="-78"/>
                <a:cs typeface="B Titr" pitchFamily="2" charset="-78"/>
              </a:rPr>
              <a:t>تعریف اندوکتانس :</a:t>
            </a:r>
            <a:r>
              <a:rPr lang="fa-IR" sz="2400" dirty="0" smtClean="0">
                <a:latin typeface="Simplified Arabic" pitchFamily="18" charset="-78"/>
                <a:cs typeface="B Nazanin" pitchFamily="2" charset="-78"/>
              </a:rPr>
              <a:t>ولتاژ القا شده در یک مدار برابر است با آهنگ تغییرات شار در واحد زمان </a:t>
            </a:r>
          </a:p>
          <a:p>
            <a:pPr algn="r" rtl="1"/>
            <a:r>
              <a:rPr lang="fa-IR" sz="2400" dirty="0" smtClean="0">
                <a:latin typeface="Simplified Arabic" pitchFamily="18" charset="-78"/>
                <a:cs typeface="B Nazanin" pitchFamily="2" charset="-78"/>
              </a:rPr>
              <a:t>که </a:t>
            </a:r>
            <a:r>
              <a:rPr lang="en-US" sz="2400" dirty="0" smtClean="0">
                <a:latin typeface="Simplified Arabic" pitchFamily="18" charset="-78"/>
                <a:cs typeface="B Nazanin" pitchFamily="2" charset="-78"/>
              </a:rPr>
              <a:t>l</a:t>
            </a:r>
            <a:r>
              <a:rPr lang="fa-IR" sz="2400" dirty="0" smtClean="0">
                <a:latin typeface="Simplified Arabic" pitchFamily="18" charset="-78"/>
                <a:cs typeface="B Nazanin" pitchFamily="2" charset="-78"/>
              </a:rPr>
              <a:t> ضریب تناسب رابطه فوق اندوکتانس نامیده می شود.و واحد آن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a-IR" sz="2400" dirty="0" smtClean="0">
                <a:latin typeface="Simplified Arabic" pitchFamily="18" charset="-78"/>
                <a:cs typeface="B Nazanin" pitchFamily="2" charset="-78"/>
              </a:rPr>
              <a:t>) است.</a:t>
            </a:r>
          </a:p>
          <a:p>
            <a:pPr algn="r" rtl="1"/>
            <a:r>
              <a:rPr lang="fa-IR" sz="2400" dirty="0" smtClean="0">
                <a:latin typeface="Simplified Arabic" pitchFamily="18" charset="-78"/>
                <a:cs typeface="B Nazanin" pitchFamily="2" charset="-78"/>
              </a:rPr>
              <a:t>رابطه کلی اندوکتانس:</a:t>
            </a:r>
            <a:endParaRPr lang="fa-IR" sz="2400" dirty="0">
              <a:latin typeface="Simplified Arabic" pitchFamily="18" charset="-78"/>
              <a:cs typeface="B Nazanin" pitchFamily="2" charset="-78"/>
            </a:endParaRPr>
          </a:p>
          <a:p>
            <a:pPr algn="r" rtl="1"/>
            <a:endParaRPr lang="fa-IR" sz="2400" dirty="0" smtClean="0">
              <a:latin typeface="Simplified Arabic" pitchFamily="18" charset="-78"/>
              <a:cs typeface="B Nazanin" pitchFamily="2" charset="-78"/>
            </a:endParaRPr>
          </a:p>
          <a:p>
            <a:pPr algn="r" rtl="1"/>
            <a:r>
              <a:rPr lang="fa-IR" sz="2400" dirty="0" smtClean="0">
                <a:latin typeface="Simplified Arabic" pitchFamily="18" charset="-78"/>
                <a:cs typeface="B Nazanin" pitchFamily="2" charset="-78"/>
              </a:rPr>
              <a:t>فاصله </a:t>
            </a:r>
            <a:r>
              <a:rPr lang="fa-IR" sz="2400" dirty="0" smtClean="0">
                <a:latin typeface="Simplified Arabic" pitchFamily="18" charset="-78"/>
                <a:cs typeface="B Nazanin" pitchFamily="2" charset="-78"/>
              </a:rPr>
              <a:t>متوسط </a:t>
            </a:r>
            <a:r>
              <a:rPr lang="fa-IR" sz="2400" dirty="0" smtClean="0">
                <a:latin typeface="Simplified Arabic" pitchFamily="18" charset="-78"/>
                <a:cs typeface="B Nazanin" pitchFamily="2" charset="-78"/>
              </a:rPr>
              <a:t>هندسی: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Geometric  mean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fa-IR" sz="2400" dirty="0" smtClean="0">
                <a:latin typeface="Simplified Arabic" pitchFamily="18" charset="-78"/>
                <a:cs typeface="B Nazanin" pitchFamily="2" charset="-78"/>
              </a:rPr>
              <a:t>شعاع </a:t>
            </a:r>
            <a:r>
              <a:rPr lang="fa-IR" sz="2400" dirty="0" smtClean="0">
                <a:latin typeface="Simplified Arabic" pitchFamily="18" charset="-78"/>
                <a:cs typeface="B Nazanin" pitchFamily="2" charset="-78"/>
              </a:rPr>
              <a:t>متوسط هندسی: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Geometric  mean radius</a:t>
            </a:r>
            <a:endParaRPr lang="fa-IR" sz="2400" dirty="0" smtClean="0">
              <a:latin typeface="Simplified Arabic" pitchFamily="18" charset="-78"/>
              <a:cs typeface="B Nazanin" pitchFamily="2" charset="-78"/>
            </a:endParaRPr>
          </a:p>
          <a:p>
            <a:pPr algn="r" rtl="1"/>
            <a:r>
              <a:rPr lang="fa-IR" sz="2400" dirty="0" smtClean="0">
                <a:latin typeface="Simplified Arabic" pitchFamily="18" charset="-78"/>
                <a:cs typeface="B Titr" pitchFamily="2" charset="-78"/>
              </a:rPr>
              <a:t>محاسبه اندوکتانس یک خط تک فازدوسیمه:</a:t>
            </a:r>
          </a:p>
          <a:p>
            <a:pPr algn="r" rtl="1"/>
            <a:endParaRPr lang="fa-IR" sz="2400" dirty="0" smtClean="0">
              <a:latin typeface="Simplified Arabic" pitchFamily="18" charset="-78"/>
              <a:cs typeface="B Nazanin" pitchFamily="2" charset="-78"/>
            </a:endParaRPr>
          </a:p>
          <a:p>
            <a:pPr algn="r" rtl="1"/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2438400"/>
            <a:ext cx="1143000" cy="5334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276600"/>
            <a:ext cx="1676400" cy="5334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334000"/>
            <a:ext cx="579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2953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686800" cy="50292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058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2953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686800" cy="50292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305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82296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2953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686800" cy="50292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5343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2953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686800" cy="50292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19313"/>
            <a:ext cx="7543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2953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686800" cy="50292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19275"/>
            <a:ext cx="8382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2953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686800" cy="50292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2953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686800" cy="50292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34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2953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686800" cy="50292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077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295399"/>
          </a:xfrm>
        </p:spPr>
        <p:txBody>
          <a:bodyPr/>
          <a:lstStyle/>
          <a:p>
            <a:pPr algn="ctr" rt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686800" cy="5029200"/>
          </a:xfrm>
        </p:spPr>
        <p:txBody>
          <a:bodyPr>
            <a:normAutofit/>
          </a:bodyPr>
          <a:lstStyle/>
          <a:p>
            <a:pPr rtl="1"/>
            <a:endParaRPr lang="en-US" sz="2000" dirty="0" smtClean="0">
              <a:latin typeface="Simplified Arabic" pitchFamily="18" charset="-78"/>
              <a:cs typeface="B Nasim" pitchFamily="2" charset="-78"/>
            </a:endParaRPr>
          </a:p>
          <a:p>
            <a:pPr algn="ctr" rtl="1"/>
            <a:r>
              <a:rPr lang="fa-I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HAPPY NEW YEAR</a:t>
            </a:r>
          </a:p>
          <a:p>
            <a:pPr algn="ctr" rtl="1"/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HAPPY NATURE DAY</a:t>
            </a:r>
          </a:p>
          <a:p>
            <a:pPr algn="ctr" rtl="1"/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WE WILL BEAT CORONAVIRUS</a:t>
            </a:r>
          </a:p>
          <a:p>
            <a:pPr algn="ctr" rtl="1"/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WE WILL 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DEFEAT CORONAVIRUS</a:t>
            </a:r>
          </a:p>
          <a:p>
            <a:pPr algn="ctr" rtl="1"/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IF GOD WILLING</a:t>
            </a:r>
            <a:r>
              <a:rPr lang="en-US" sz="4000" b="1" i="1" u="sng" dirty="0" smtClean="0">
                <a:latin typeface="Simplified Arabic" pitchFamily="18" charset="-78"/>
                <a:cs typeface="B Nasim" pitchFamily="2" charset="-78"/>
              </a:rPr>
              <a:t>.</a:t>
            </a:r>
          </a:p>
          <a:p>
            <a:pPr algn="ctr" rtl="1"/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SO LONG.</a:t>
            </a:r>
            <a:endParaRPr lang="en-US" sz="4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05025"/>
            <a:ext cx="8305799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91000"/>
            <a:ext cx="83058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14500"/>
            <a:ext cx="8153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81175"/>
            <a:ext cx="83820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r>
              <a:rPr lang="fa-IR" sz="2400" dirty="0" smtClean="0">
                <a:latin typeface="Simplified Arabic" pitchFamily="18" charset="-78"/>
                <a:cs typeface="B Titr" pitchFamily="2" charset="-78"/>
              </a:rPr>
              <a:t>مثال :</a:t>
            </a:r>
            <a:r>
              <a:rPr lang="fa-IR" sz="2400" dirty="0" smtClean="0">
                <a:latin typeface="Simplified Arabic" pitchFamily="18" charset="-78"/>
                <a:cs typeface="B Nazanin" pitchFamily="2" charset="-78"/>
              </a:rPr>
              <a:t>یک خط انتقال تک فاز مطابق شکل زیر از 3 سیم توپر به شعاع 0/25سانتیمتر برای </a:t>
            </a:r>
          </a:p>
          <a:p>
            <a:pPr algn="r" rtl="1"/>
            <a:r>
              <a:rPr lang="fa-IR" sz="2400" dirty="0" smtClean="0">
                <a:latin typeface="Simplified Arabic" pitchFamily="18" charset="-78"/>
                <a:cs typeface="B Nazanin" pitchFamily="2" charset="-78"/>
              </a:rPr>
              <a:t>هادی رفت و2 سیم توپربه شعاع 0/5سانتیمتر برای هادی برگشت تشکیل شده است اندوکتانس هریک از هادیهای رفت و برگشت واندوکتانس کل رامحاسبه کنید .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124200"/>
            <a:ext cx="6019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305800" cy="490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0772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1447799"/>
          </a:xfrm>
        </p:spPr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محاسبه اندوکتانس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8006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>
                <a:latin typeface="Simplified Arabic" pitchFamily="18" charset="-78"/>
                <a:cs typeface="B Nasim" pitchFamily="2" charset="-78"/>
              </a:rPr>
              <a:t> </a:t>
            </a:r>
            <a:endParaRPr lang="en-US" sz="2400" dirty="0">
              <a:latin typeface="Simplified Arabic" pitchFamily="18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382000" cy="490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</TotalTime>
  <Words>211</Words>
  <Application>Microsoft Office PowerPoint</Application>
  <PresentationFormat>On-screen Show (4:3)</PresentationFormat>
  <Paragraphs>70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بررسی سیستم قدرت1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محاسبه اندوکتانس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بررسی سیستم قدرت 1</dc:title>
  <dc:creator>h</dc:creator>
  <cp:lastModifiedBy>h</cp:lastModifiedBy>
  <cp:revision>20</cp:revision>
  <dcterms:created xsi:type="dcterms:W3CDTF">2007-10-29T20:39:37Z</dcterms:created>
  <dcterms:modified xsi:type="dcterms:W3CDTF">2007-10-30T00:36:28Z</dcterms:modified>
</cp:coreProperties>
</file>