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428" r:id="rId24"/>
    <p:sldId id="430" r:id="rId25"/>
    <p:sldId id="431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429" r:id="rId98"/>
    <p:sldId id="432" r:id="rId99"/>
    <p:sldId id="353" r:id="rId100"/>
    <p:sldId id="354" r:id="rId101"/>
    <p:sldId id="355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9172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4897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068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770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8618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0405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22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924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7726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429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539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05CAA-AD78-4890-B98E-4AD678832FDB}" type="datetimeFigureOut">
              <a:rPr lang="fa-IR" smtClean="0"/>
              <a:t>10/07/1441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A3C00-0A34-4083-A943-36D986DF3A6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774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انواع نما سازی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52542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9218" name="Picture 2" descr="C:\Documents and Settings\TOSHIBA\Desktop\nama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1"/>
            <a:ext cx="820891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998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9154" name="Picture 2" descr="C:\Documents and Settings\TOSHIBA\Desktop\nama\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36712"/>
            <a:ext cx="83529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031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0178" name="Picture 2" descr="C:\Documents and Settings\TOSHIBA\Desktop\nama\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3288"/>
            <a:ext cx="8136904" cy="519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680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2226" name="Picture 2" descr="C:\Documents and Settings\TOSHIBA\Desktop\nama\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2493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9837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3250" name="Picture 2" descr="C:\Documents and Settings\TOSHIBA\Desktop\nama\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24936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1292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4274" name="Picture 2" descr="C:\Documents and Settings\TOSHIBA\Desktop\nama\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9"/>
            <a:ext cx="8280920" cy="51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0918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5298" name="Picture 2" descr="C:\Documents and Settings\TOSHIBA\Desktop\nama\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9"/>
            <a:ext cx="8208912" cy="56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19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6322" name="Picture 2" descr="C:\Documents and Settings\TOSHIBA\Desktop\nama\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80920" cy="52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760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7346" name="Picture 2" descr="C:\Documents and Settings\TOSHIBA\Desktop\nama\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80919" cy="54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4575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8370" name="Picture 2" descr="C:\Documents and Settings\TOSHIBA\Desktop\nama\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8092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033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9394" name="Picture 2" descr="C:\Documents and Settings\TOSHIBA\Desktop\nama\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9"/>
            <a:ext cx="849694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3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42" name="Picture 2" descr="C:\Documents and Settings\TOSHIBA\Desktop\nama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8092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6096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0418" name="Picture 2" descr="C:\Documents and Settings\TOSHIBA\Desktop\nama\1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4" y="764704"/>
            <a:ext cx="839819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1442" name="Picture 2" descr="C:\Documents and Settings\TOSHIBA\Desktop\nama\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8663"/>
            <a:ext cx="8280920" cy="55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770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2466" name="Picture 2" descr="C:\Documents and Settings\TOSHIBA\Desktop\nama\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35050"/>
            <a:ext cx="8280920" cy="513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696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3490" name="Picture 2" descr="C:\Documents and Settings\TOSHIBA\Desktop\nama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96944" cy="521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4763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4514" name="Picture 2" descr="C:\Documents and Settings\TOSHIBA\Desktop\nama\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52928" cy="53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40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5538" name="Picture 2" descr="C:\Documents and Settings\TOSHIBA\Desktop\nama\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80921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946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6562" name="Picture 2" descr="C:\Documents and Settings\TOSHIBA\Desktop\nama\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5988"/>
            <a:ext cx="8280920" cy="532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201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7586" name="Picture 2" descr="C:\Documents and Settings\TOSHIBA\Desktop\nama\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050"/>
            <a:ext cx="8280919" cy="53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1322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8610" name="Picture 2" descr="C:\Documents and Settings\TOSHIBA\Desktop\nama\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1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806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Documents and Settings\TOSHIBA\Desktop\nama\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0388"/>
            <a:ext cx="828092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06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Documents and Settings\TOSHIBA\Desktop\nama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50924"/>
            <a:ext cx="8352928" cy="52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85056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Documents and Settings\TOSHIBA\Desktop\nama\1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2013"/>
            <a:ext cx="8208912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2245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Documents and Settings\TOSHIBA\Desktop\nama\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5450"/>
            <a:ext cx="8280920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5" name="Picture 3" descr="C:\Documents and Settings\TOSHIBA\Desktop\nama\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8800"/>
            <a:ext cx="8295456" cy="582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Documents and Settings\TOSHIBA\Desktop\nama\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52929" cy="569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18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3" name="Picture 3" descr="C:\Documents and Settings\TOSHIBA\Desktop\nama\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64704"/>
            <a:ext cx="8208912" cy="544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Documents and Settings\TOSHIBA\Desktop\nama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8208912" cy="610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194" name="Picture 2" descr="C:\Documents and Settings\TOSHIBA\Desktop\nama\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4" y="908720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Documents and Settings\TOSHIBA\Desktop\nama\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6764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42" name="Picture 2" descr="C:\Documents and Settings\TOSHIBA\Desktop\nama\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5938"/>
            <a:ext cx="8280921" cy="586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Documents and Settings\TOSHIBA\Desktop\nama\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08912" cy="57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Documents and Settings\TOSHIBA\Desktop\nama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8496943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8171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Documents and Settings\TOSHIBA\Desktop\nama\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88963"/>
            <a:ext cx="8372226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Documents and Settings\TOSHIBA\Desktop\nama\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" y="620687"/>
            <a:ext cx="8281740" cy="55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8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 descr="C:\Documents and Settings\TOSHIBA\Desktop\nama\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7838"/>
            <a:ext cx="8208912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Documents and Settings\TOSHIBA\Desktop\nama\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2928" cy="591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Documents and Settings\TOSHIBA\Desktop\nama\1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8676457" cy="558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Documents and Settings\TOSHIBA\Desktop\nama\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9925"/>
            <a:ext cx="8280920" cy="573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 descr="C:\Documents and Settings\TOSHIBA\Desktop\nama\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09613"/>
            <a:ext cx="828092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9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 descr="C:\Documents and Settings\TOSHIBA\Desktop\nama\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0920" cy="53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 descr="C:\Documents and Settings\TOSHIBA\Desktop\nama\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71463"/>
            <a:ext cx="76581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Documents and Settings\TOSHIBA\Desktop\nama\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676456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4338" name="Picture 2" descr="C:\Documents and Settings\TOSHIBA\Desktop\nama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52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920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 descr="C:\Documents and Settings\TOSHIBA\Desktop\nama\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64896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2530" name="Picture 2" descr="C:\Documents and Settings\TOSHIBA\Desktop\nama\1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36" y="300038"/>
            <a:ext cx="8016056" cy="615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2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Documents and Settings\TOSHIBA\Desktop\nama\50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3088"/>
            <a:ext cx="8136904" cy="628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59113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Documents and Settings\TOSHIBA\Desktop\nama\50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7402"/>
            <a:ext cx="8064896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93289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Documents and Settings\TOSHIBA\Desktop\nama\50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5"/>
            <a:ext cx="8208912" cy="59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8954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122" name="Picture 2" descr="C:\Documents and Settings\TOSHIBA\Desktop\nama\50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1663"/>
            <a:ext cx="8424936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975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146" name="Picture 2" descr="C:\Documents and Settings\TOSHIBA\Desktop\nama\50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4700"/>
            <a:ext cx="8136904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25736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Documents and Settings\TOSHIBA\Desktop\nama\50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76672"/>
            <a:ext cx="7992888" cy="59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3193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Documents and Settings\TOSHIBA\Desktop\nama\50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20688"/>
            <a:ext cx="8446839" cy="578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68379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5602" name="Picture 2" descr="C:\Documents and Settings\TOSHIBA\Desktop\nama\53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20738"/>
            <a:ext cx="7992888" cy="556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65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5362" name="Picture 2" descr="C:\Documents and Settings\TOSHIBA\Desktop\nama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41465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6626" name="Picture 2" descr="C:\Documents and Settings\TOSHIBA\Desktop\60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67645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23533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Documents and Settings\TOSHIBA\Desktop\nama\5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3925"/>
            <a:ext cx="776466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04574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Documents and Settings\TOSHIBA\Desktop\nama\51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764704"/>
            <a:ext cx="7831335" cy="56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2100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Documents and Settings\TOSHIBA\Desktop\nama\5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4388"/>
            <a:ext cx="8748464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3724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Documents and Settings\TOSHIBA\Desktop\nama\51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9"/>
            <a:ext cx="8064896" cy="58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3453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Documents and Settings\TOSHIBA\Desktop\nama\51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635000"/>
            <a:ext cx="835952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19472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170" name="Picture 2" descr="C:\Documents and Settings\TOSHIBA\Desktop\nama\51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7263"/>
            <a:ext cx="828092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58372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194" name="Picture 2" descr="C:\Documents and Settings\TOSHIBA\Desktop\nama\51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7170"/>
            <a:ext cx="871296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28205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Documents and Settings\TOSHIBA\Desktop\nama\51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5475"/>
            <a:ext cx="7920880" cy="589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1328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Documents and Settings\TOSHIBA\Desktop\nama\51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5"/>
            <a:ext cx="828091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37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Documents and Settings\TOSHIBA\Desktop\nama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0891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5637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Documents and Settings\TOSHIBA\Desktop\nama\51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809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8573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3314" name="Picture 2" descr="C:\Documents and Settings\TOSHIBA\Desktop\nama\52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39775"/>
            <a:ext cx="8208911" cy="556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6668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 descr="C:\Documents and Settings\TOSHIBA\Desktop\nama\52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36904" cy="564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87560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Documents and Settings\TOSHIBA\Desktop\nama\52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9150"/>
            <a:ext cx="7992888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4725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Documents and Settings\TOSHIBA\Desktop\nama\52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95350"/>
            <a:ext cx="8352928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72209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Documents and Settings\TOSHIBA\Desktop\nama\52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0413"/>
            <a:ext cx="8424936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88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 descr="C:\Documents and Settings\TOSHIBA\Desktop\nama\52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80919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89863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 descr="C:\Documents and Settings\TOSHIBA\Desktop\nama\52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712788"/>
            <a:ext cx="69342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79603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 descr="C:\Documents and Settings\TOSHIBA\Desktop\nama\52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4863"/>
            <a:ext cx="799288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37506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 descr="C:\Documents and Settings\TOSHIBA\Desktop\nama\52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788988"/>
            <a:ext cx="7759898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87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Documents and Settings\TOSHIBA\Desktop\nama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7"/>
            <a:ext cx="842493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786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 descr="C:\Documents and Settings\TOSHIBA\Desktop\nama\52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4050"/>
            <a:ext cx="8208913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34361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 descr="C:\Documents and Settings\TOSHIBA\Desktop\nama\53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3250"/>
            <a:ext cx="8496944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44834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4578" name="Picture 2" descr="C:\Documents and Settings\TOSHIBA\Desktop\nama\53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61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153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8434" name="Picture 2" descr="C:\Documents and Settings\TOSHIBA\Desktop\nama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24936" cy="524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101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 descr="C:\Documents and Settings\TOSHIBA\Desktop\nama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0919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59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Documents and Settings\TOSHIBA\Desktop\nama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08912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84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 descr="C:\Documents and Settings\TOSHIBA\Desktop\nama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0891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43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 descr="C:\Documents and Settings\TOSHIBA\Desktop\nama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8092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335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2530" name="Picture 2" descr="C:\Documents and Settings\TOSHIBA\Desktop\nama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5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59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8627"/>
            <a:ext cx="3600400" cy="6672741"/>
          </a:xfrm>
        </p:spPr>
      </p:pic>
    </p:spTree>
    <p:extLst>
      <p:ext uri="{BB962C8B-B14F-4D97-AF65-F5344CB8AC3E}">
        <p14:creationId xmlns:p14="http://schemas.microsoft.com/office/powerpoint/2010/main" val="2178337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2736"/>
            <a:ext cx="5472608" cy="5073427"/>
          </a:xfrm>
        </p:spPr>
      </p:pic>
    </p:spTree>
    <p:extLst>
      <p:ext uri="{BB962C8B-B14F-4D97-AF65-F5344CB8AC3E}">
        <p14:creationId xmlns:p14="http://schemas.microsoft.com/office/powerpoint/2010/main" val="1965567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6696744" cy="5073427"/>
          </a:xfrm>
        </p:spPr>
      </p:pic>
    </p:spTree>
    <p:extLst>
      <p:ext uri="{BB962C8B-B14F-4D97-AF65-F5344CB8AC3E}">
        <p14:creationId xmlns:p14="http://schemas.microsoft.com/office/powerpoint/2010/main" val="1357511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 descr="C:\Documents and Settings\TOSHIBA\Desktop\nama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5"/>
            <a:ext cx="8208912" cy="55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084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4578" name="Picture 2" descr="C:\Documents and Settings\TOSHIBA\Desktop\nama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3"/>
            <a:ext cx="820891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96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5602" name="Picture 2" descr="C:\Documents and Settings\TOSHIBA\Desktop\nama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36712"/>
            <a:ext cx="835292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4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6626" name="Picture 2" descr="C:\Documents and Settings\TOSHIBA\Desktop\nama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1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4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50" name="Picture 2" descr="C:\Documents and Settings\TOSHIBA\Desktop\nama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6877"/>
            <a:ext cx="8208912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28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7650" name="Picture 2" descr="C:\Documents and Settings\TOSHIBA\Desktop\nama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68952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40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28674" name="Picture 2" descr="C:\Documents and Settings\TOSHIBA\Desktop\nama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93" y="980728"/>
            <a:ext cx="8280920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11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9698" name="Picture 2" descr="C:\Documents and Settings\TOSHIBA\Desktop\nama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9694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84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22" name="Picture 2" descr="C:\Documents and Settings\TOSHIBA\Desktop\nama\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80920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16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1746" name="Picture 2" descr="C:\Documents and Settings\TOSHIBA\Desktop\nama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08912" cy="539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48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2770" name="Picture 2" descr="C:\Documents and Settings\TOSHIBA\Desktop\nama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52927" cy="556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19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3794" name="Picture 2" descr="C:\Documents and Settings\TOSHIBA\Desktop\nama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67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4818" name="Picture 2" descr="C:\Documents and Settings\TOSHIBA\Desktop\nama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352928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934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5842" name="Picture 2" descr="C:\Documents and Settings\TOSHIBA\Desktop\nama\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5"/>
            <a:ext cx="82809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851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6866" name="Picture 2" descr="C:\Documents and Settings\TOSHIBA\Desktop\nama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9824"/>
            <a:ext cx="8280921" cy="50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1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Documents and Settings\TOSHIBA\Desktop\nama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19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7890" name="Picture 2" descr="C:\Documents and Settings\TOSHIBA\Desktop\nama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9200"/>
            <a:ext cx="8208912" cy="49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92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8914" name="Picture 2" descr="C:\Documents and Settings\TOSHIBA\Desktop\nama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4738"/>
            <a:ext cx="8496943" cy="523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12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9938" name="Picture 2" descr="C:\Documents and Settings\TOSHIBA\Desktop\nama\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3650"/>
            <a:ext cx="8280920" cy="49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44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62" name="Picture 2" descr="C:\Documents and Settings\TOSHIBA\Desktop\nama\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2688"/>
            <a:ext cx="8208912" cy="498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17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1986" name="Picture 2" descr="C:\Documents and Settings\TOSHIBA\Desktop\nama\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3800"/>
            <a:ext cx="8352928" cy="49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618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3010" name="Picture 2" descr="C:\Documents and Settings\TOSHIBA\Desktop\nama\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9674"/>
            <a:ext cx="8208912" cy="495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921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4034" name="Picture 2" descr="C:\Documents and Settings\TOSHIBA\Desktop\nama\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7"/>
            <a:ext cx="8640960" cy="51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847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5058" name="Picture 2" descr="C:\Documents and Settings\TOSHIBA\Desktop\nama\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80728"/>
            <a:ext cx="8424936" cy="52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185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052736"/>
            <a:ext cx="7704856" cy="5073428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6082" name="Picture 2" descr="C:\Documents and Settings\TOSHIBA\Desktop\nama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9694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631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7106" name="Picture 2" descr="C:\Documents and Settings\TOSHIBA\Desktop\nama\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36713"/>
            <a:ext cx="83529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52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Documents and Settings\TOSHIBA\Desktop\nama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9"/>
            <a:ext cx="842493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01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8130" name="Picture 2" descr="C:\Documents and Settings\TOSHIBA\Desktop\nama\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1"/>
            <a:ext cx="82089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53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9154" name="Picture 2" descr="C:\Documents and Settings\TOSHIBA\Desktop\nama\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08721"/>
            <a:ext cx="8208912" cy="52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75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0178" name="Picture 2" descr="C:\Documents and Settings\TOSHIBA\Desktop\nama\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8713"/>
            <a:ext cx="8208912" cy="51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1202" name="Picture 2" descr="C:\Documents and Settings\TOSHIBA\Desktop\nama\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8724"/>
            <a:ext cx="8208912" cy="49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 descr="C:\Documents and Settings\TOSHIBA\Desktop\nama\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3"/>
            <a:ext cx="8280920" cy="54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60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C:\Documents and Settings\TOSHIBA\Desktop\nama\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5292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9337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C:\Documents and Settings\TOSHIBA\Desktop\nama\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8092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6213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Documents and Settings\TOSHIBA\Desktop\nama\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28092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117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Documents and Settings\TOSHIBA\Desktop\nama\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620688"/>
            <a:ext cx="8208911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905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170" name="Picture 2" descr="C:\Documents and Settings\TOSHIBA\Desktop\nama\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20688"/>
            <a:ext cx="835292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7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Documents and Settings\TOSHIBA\Desktop\nama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64704"/>
            <a:ext cx="835292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5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Documents and Settings\TOSHIBA\Desktop\nama\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1"/>
            <a:ext cx="8280920" cy="527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314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C:\Documents and Settings\TOSHIBA\Desktop\nama\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280920" cy="534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752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42" name="Picture 2" descr="C:\Documents and Settings\TOSHIBA\Desktop\nama\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809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040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C:\Documents and Settings\TOSHIBA\Desktop\nama\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2" cy="53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971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290" name="Picture 2" descr="C:\Documents and Settings\TOSHIBA\Desktop\nama\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8352928" cy="572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14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3314" name="Picture 2" descr="C:\Documents and Settings\TOSHIBA\Desktop\nama\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08720"/>
            <a:ext cx="8280920" cy="521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0353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4338" name="Picture 2" descr="C:\Documents and Settings\TOSHIBA\Desktop\nama\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59291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955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Documents and Settings\TOSHIBA\Desktop\nama\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20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9642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Documents and Settings\TOSHIBA\Desktop\nama\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4400"/>
            <a:ext cx="8208912" cy="52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137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Documents and Settings\TOSHIBA\Desktop\nama\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80920" cy="53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2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Documents and Settings\TOSHIBA\Desktop\nama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7"/>
            <a:ext cx="835292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2780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8434" name="Picture 2" descr="C:\Documents and Settings\TOSHIBA\Desktop\nama\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0891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07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 descr="C:\Documents and Settings\TOSHIBA\Desktop\nama\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092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0440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 descr="C:\Documents and Settings\TOSHIBA\Desktop\nama\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35292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2195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 descr="C:\Documents and Settings\TOSHIBA\Desktop\nama\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7" cy="564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7977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 descr="C:\Documents and Settings\TOSHIBA\Desktop\nama\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08038"/>
            <a:ext cx="8280920" cy="550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459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 descr="C:\Documents and Settings\TOSHIBA\Desktop\nama\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8280920" cy="53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1216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4578" name="Picture 2" descr="C:\Documents and Settings\TOSHIBA\Desktop\nama\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748463" cy="53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5798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772816"/>
            <a:ext cx="8229600" cy="4525963"/>
          </a:xfrm>
        </p:spPr>
        <p:txBody>
          <a:bodyPr/>
          <a:lstStyle/>
          <a:p>
            <a:endParaRPr lang="fa-IR"/>
          </a:p>
        </p:txBody>
      </p:sp>
      <p:pic>
        <p:nvPicPr>
          <p:cNvPr id="25602" name="Picture 2" descr="C:\Documents and Settings\TOSHIBA\Desktop\nama\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5"/>
            <a:ext cx="820891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114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6626" name="Picture 2" descr="C:\Documents and Settings\TOSHIBA\Desktop\nama\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5"/>
            <a:ext cx="835292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1281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7650" name="Picture 2" descr="C:\Documents and Settings\TOSHIBA\Desktop\nama\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5292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9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Documents and Settings\TOSHIBA\Desktop\nama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092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4500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8674" name="Picture 2" descr="C:\Documents and Settings\TOSHIBA\Desktop\nama\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1538"/>
            <a:ext cx="8208912" cy="543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1092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9698" name="Picture 2" descr="C:\Documents and Settings\TOSHIBA\Desktop\nama\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0900"/>
            <a:ext cx="8280920" cy="53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60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22" name="Picture 2" descr="C:\Documents and Settings\TOSHIBA\Desktop\nama\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49300"/>
            <a:ext cx="8424936" cy="541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13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1746" name="Picture 2" descr="C:\Documents and Settings\TOSHIBA\Desktop\nama\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08911" cy="52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829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2770" name="Picture 2" descr="C:\Documents and Settings\TOSHIBA\Desktop\nama\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6638"/>
            <a:ext cx="8208912" cy="527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007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3794" name="Picture 2" descr="C:\Documents and Settings\TOSHIBA\Desktop\nama\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676456" cy="54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5750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4818" name="Picture 2" descr="C:\Documents and Settings\TOSHIBA\Desktop\nama\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352928" cy="52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21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5842" name="Picture 2" descr="C:\Documents and Settings\TOSHIBA\Desktop\nama\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8092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0840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7890" name="Picture 2" descr="C:\Documents and Settings\TOSHIBA\Desktop\nama\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496944" cy="56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735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8914" name="Picture 2" descr="C:\Documents and Settings\TOSHIBA\Desktop\nama\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4863"/>
            <a:ext cx="8208911" cy="56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63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C:\Documents and Settings\TOSHIBA\Desktop\nama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280921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8674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9938" name="Picture 2" descr="C:\Documents and Settings\TOSHIBA\Desktop\nama\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08912" cy="529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89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62" name="Picture 2" descr="C:\Documents and Settings\TOSHIBA\Desktop\nama\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36713"/>
            <a:ext cx="828091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65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1986" name="Picture 2" descr="C:\Documents and Settings\TOSHIBA\Desktop\nama\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6588"/>
            <a:ext cx="8352928" cy="56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208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3010" name="Picture 2" descr="C:\Documents and Settings\TOSHIBA\Desktop\nama\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513"/>
            <a:ext cx="8280919" cy="51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97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4034" name="Picture 2" descr="C:\Documents and Settings\TOSHIBA\Desktop\nama\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5" cy="530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6945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45058" name="Picture 2" descr="C:\Documents and Settings\TOSHIBA\Desktop\nama\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35292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3030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6082" name="Picture 2" descr="C:\Documents and Settings\TOSHIBA\Desktop\nama\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5513"/>
            <a:ext cx="8352928" cy="538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7926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08720"/>
            <a:ext cx="4968552" cy="5217443"/>
          </a:xfrm>
        </p:spPr>
      </p:pic>
    </p:spTree>
    <p:extLst>
      <p:ext uri="{BB962C8B-B14F-4D97-AF65-F5344CB8AC3E}">
        <p14:creationId xmlns:p14="http://schemas.microsoft.com/office/powerpoint/2010/main" val="30072288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7906"/>
            <a:ext cx="8229600" cy="4410551"/>
          </a:xfrm>
        </p:spPr>
      </p:pic>
    </p:spTree>
    <p:extLst>
      <p:ext uri="{BB962C8B-B14F-4D97-AF65-F5344CB8AC3E}">
        <p14:creationId xmlns:p14="http://schemas.microsoft.com/office/powerpoint/2010/main" val="6981797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8130" name="Picture 2" descr="C:\Documents and Settings\TOSHIBA\Desktop\nama\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3"/>
            <a:ext cx="8208913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147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3</Words>
  <Application>Microsoft Office PowerPoint</Application>
  <PresentationFormat>On-screen Show (4:3)</PresentationFormat>
  <Paragraphs>1</Paragraphs>
  <Slides>172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76" baseType="lpstr">
      <vt:lpstr>Arial</vt:lpstr>
      <vt:lpstr>Calibri</vt:lpstr>
      <vt:lpstr>Times New Roman</vt:lpstr>
      <vt:lpstr>Office Theme</vt:lpstr>
      <vt:lpstr>انواع نما سازی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SAYEH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انواع نما سازی</dc:title>
  <dc:creator>TOSHIBA</dc:creator>
  <cp:lastModifiedBy>reza dezhdar</cp:lastModifiedBy>
  <cp:revision>39</cp:revision>
  <dcterms:created xsi:type="dcterms:W3CDTF">2015-07-17T17:08:47Z</dcterms:created>
  <dcterms:modified xsi:type="dcterms:W3CDTF">2020-03-04T13:19:24Z</dcterms:modified>
</cp:coreProperties>
</file>